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7AD59-32B7-4857-885F-8CCB66604DC5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D67A2-0340-4314-841F-25D158FAB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31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24FD8-1966-45AC-99F3-7ECA9E75C254}" type="datetimeFigureOut">
              <a:rPr lang="it-IT" smtClean="0"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9AC5B-9E41-493A-895B-2BED7019FD4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437112"/>
            <a:ext cx="1152128" cy="1073012"/>
          </a:xfrm>
          <a:prstGeom prst="rect">
            <a:avLst/>
          </a:prstGeom>
          <a:noFill/>
        </p:spPr>
      </p:pic>
      <p:pic>
        <p:nvPicPr>
          <p:cNvPr id="12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84784"/>
            <a:ext cx="1152128" cy="107301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683568" y="40466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Umbrellas</a:t>
            </a:r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it-IT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sphotos-a.xx.fbcdn.net/hphotos-prn1/c0.0.843.403/p843x403/20427_516204195059062_595282557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16632"/>
            <a:ext cx="2410034" cy="1152128"/>
          </a:xfrm>
          <a:prstGeom prst="rect">
            <a:avLst/>
          </a:prstGeom>
          <a:noFill/>
        </p:spPr>
      </p:pic>
      <p:pic>
        <p:nvPicPr>
          <p:cNvPr id="7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1152128" cy="1073012"/>
          </a:xfrm>
          <a:prstGeom prst="rect">
            <a:avLst/>
          </a:prstGeom>
          <a:noFill/>
        </p:spPr>
      </p:pic>
      <p:pic>
        <p:nvPicPr>
          <p:cNvPr id="8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89040"/>
            <a:ext cx="1152128" cy="1073012"/>
          </a:xfrm>
          <a:prstGeom prst="rect">
            <a:avLst/>
          </a:prstGeom>
          <a:noFill/>
        </p:spPr>
      </p:pic>
      <p:pic>
        <p:nvPicPr>
          <p:cNvPr id="9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420888"/>
            <a:ext cx="1152128" cy="1073012"/>
          </a:xfrm>
          <a:prstGeom prst="rect">
            <a:avLst/>
          </a:prstGeom>
          <a:noFill/>
        </p:spPr>
      </p:pic>
      <p:pic>
        <p:nvPicPr>
          <p:cNvPr id="10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80728"/>
            <a:ext cx="1152128" cy="1073012"/>
          </a:xfrm>
          <a:prstGeom prst="rect">
            <a:avLst/>
          </a:prstGeom>
          <a:noFill/>
        </p:spPr>
      </p:pic>
      <p:pic>
        <p:nvPicPr>
          <p:cNvPr id="11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1152128" cy="1073012"/>
          </a:xfrm>
          <a:prstGeom prst="rect">
            <a:avLst/>
          </a:prstGeom>
          <a:noFill/>
        </p:spPr>
      </p:pic>
      <p:pic>
        <p:nvPicPr>
          <p:cNvPr id="13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564904"/>
            <a:ext cx="1152128" cy="1073012"/>
          </a:xfrm>
          <a:prstGeom prst="rect">
            <a:avLst/>
          </a:prstGeom>
          <a:noFill/>
        </p:spPr>
      </p:pic>
      <p:pic>
        <p:nvPicPr>
          <p:cNvPr id="14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1152128" cy="1073012"/>
          </a:xfrm>
          <a:prstGeom prst="rect">
            <a:avLst/>
          </a:prstGeom>
          <a:noFill/>
        </p:spPr>
      </p:pic>
      <p:pic>
        <p:nvPicPr>
          <p:cNvPr id="15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268760"/>
            <a:ext cx="1152128" cy="1073012"/>
          </a:xfrm>
          <a:prstGeom prst="rect">
            <a:avLst/>
          </a:prstGeom>
          <a:noFill/>
        </p:spPr>
      </p:pic>
      <p:pic>
        <p:nvPicPr>
          <p:cNvPr id="16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92896"/>
            <a:ext cx="1152128" cy="1073012"/>
          </a:xfrm>
          <a:prstGeom prst="rect">
            <a:avLst/>
          </a:prstGeom>
          <a:noFill/>
        </p:spPr>
      </p:pic>
      <p:pic>
        <p:nvPicPr>
          <p:cNvPr id="17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708920"/>
            <a:ext cx="1152128" cy="1073012"/>
          </a:xfrm>
          <a:prstGeom prst="rect">
            <a:avLst/>
          </a:prstGeom>
          <a:noFill/>
        </p:spPr>
      </p:pic>
      <p:pic>
        <p:nvPicPr>
          <p:cNvPr id="18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908720"/>
            <a:ext cx="1152128" cy="1073012"/>
          </a:xfrm>
          <a:prstGeom prst="rect">
            <a:avLst/>
          </a:prstGeom>
          <a:noFill/>
        </p:spPr>
      </p:pic>
      <p:pic>
        <p:nvPicPr>
          <p:cNvPr id="19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573016"/>
            <a:ext cx="1152128" cy="1073012"/>
          </a:xfrm>
          <a:prstGeom prst="rect">
            <a:avLst/>
          </a:prstGeom>
          <a:noFill/>
        </p:spPr>
      </p:pic>
      <p:pic>
        <p:nvPicPr>
          <p:cNvPr id="20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268760"/>
            <a:ext cx="1152128" cy="1073012"/>
          </a:xfrm>
          <a:prstGeom prst="rect">
            <a:avLst/>
          </a:prstGeom>
          <a:noFill/>
        </p:spPr>
      </p:pic>
      <p:pic>
        <p:nvPicPr>
          <p:cNvPr id="21" name="Picture 8" descr="https://encrypted-tbn2.gstatic.com/images?q=tbn:ANd9GcRvreRTSfsISEm27cCh3ybtudD5XBhQrYrBmoHem17YUEwXttCL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340768"/>
            <a:ext cx="1152128" cy="1073012"/>
          </a:xfrm>
          <a:prstGeom prst="rect">
            <a:avLst/>
          </a:prstGeom>
          <a:noFill/>
        </p:spPr>
      </p:pic>
      <p:sp>
        <p:nvSpPr>
          <p:cNvPr id="22" name="CasellaDiTesto 21"/>
          <p:cNvSpPr txBox="1"/>
          <p:nvPr/>
        </p:nvSpPr>
        <p:spPr>
          <a:xfrm>
            <a:off x="539552" y="1484784"/>
            <a:ext cx="1552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13, </a:t>
            </a:r>
            <a:r>
              <a:rPr lang="it-IT" dirty="0" err="1" smtClean="0">
                <a:solidFill>
                  <a:srgbClr val="00B050"/>
                </a:solidFill>
              </a:rPr>
              <a:t>habeas</a:t>
            </a:r>
            <a:r>
              <a:rPr lang="it-IT" dirty="0" smtClean="0">
                <a:solidFill>
                  <a:srgbClr val="00B050"/>
                </a:solidFill>
              </a:rPr>
              <a:t> corpus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611560" y="2276872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d</a:t>
            </a:r>
            <a:r>
              <a:rPr lang="it-IT" dirty="0" smtClean="0">
                <a:solidFill>
                  <a:srgbClr val="0070C0"/>
                </a:solidFill>
              </a:rPr>
              <a:t>ignità della persona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691680" y="17728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14, domicilio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483768" y="11247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15, corrispondenza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979712" y="22768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privacy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619672" y="2636912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32.2 , trattamento sanitario obbligatorio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11560" y="39330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“diritto a morire”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0" name="Freccia a destra 29"/>
          <p:cNvSpPr/>
          <p:nvPr/>
        </p:nvSpPr>
        <p:spPr>
          <a:xfrm rot="21079880">
            <a:off x="2852452" y="2309033"/>
            <a:ext cx="437979" cy="147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3203848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21, libertà di espressione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3059832" y="3212976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33.1, libertà di ricerca e arte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835696" y="45811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32.1, diritto alla salute</a:t>
            </a:r>
            <a:endParaRPr lang="it-IT" dirty="0">
              <a:solidFill>
                <a:srgbClr val="00B050"/>
              </a:solidFill>
            </a:endParaRPr>
          </a:p>
        </p:txBody>
      </p:sp>
      <p:cxnSp>
        <p:nvCxnSpPr>
          <p:cNvPr id="35" name="Connettore 2 34"/>
          <p:cNvCxnSpPr/>
          <p:nvPr/>
        </p:nvCxnSpPr>
        <p:spPr>
          <a:xfrm>
            <a:off x="971600" y="321297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>
            <a:off x="1331640" y="3573016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971600" y="443711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539552" y="54452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“diritto a nascere”: sani?</a:t>
            </a:r>
            <a:endParaRPr lang="it-IT" dirty="0">
              <a:solidFill>
                <a:srgbClr val="0070C0"/>
              </a:solidFill>
            </a:endParaRPr>
          </a:p>
        </p:txBody>
      </p:sp>
      <p:cxnSp>
        <p:nvCxnSpPr>
          <p:cNvPr id="42" name="Connettore 2 41"/>
          <p:cNvCxnSpPr/>
          <p:nvPr/>
        </p:nvCxnSpPr>
        <p:spPr>
          <a:xfrm flipH="1">
            <a:off x="2195736" y="5013176"/>
            <a:ext cx="14401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ccia a destra 42"/>
          <p:cNvSpPr/>
          <p:nvPr/>
        </p:nvSpPr>
        <p:spPr>
          <a:xfrm rot="7975526">
            <a:off x="2868432" y="5124776"/>
            <a:ext cx="792088" cy="215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3059832" y="551723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d</a:t>
            </a:r>
            <a:r>
              <a:rPr lang="it-IT" dirty="0" smtClean="0">
                <a:solidFill>
                  <a:srgbClr val="0070C0"/>
                </a:solidFill>
              </a:rPr>
              <a:t>iritto all’aborto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4644008" y="170080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21, diritto a fare TV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5868144" y="1700808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41, libera iniziativa economica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5148064" y="314096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17, libertà di riunione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0" name="Freccia a destra 49"/>
          <p:cNvSpPr/>
          <p:nvPr/>
        </p:nvSpPr>
        <p:spPr>
          <a:xfrm rot="20755547">
            <a:off x="4139952" y="4581128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CasellaDiTesto 50"/>
          <p:cNvSpPr txBox="1"/>
          <p:nvPr/>
        </p:nvSpPr>
        <p:spPr>
          <a:xfrm>
            <a:off x="4427984" y="49411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42, diritto di proprietà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5868144" y="422108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18, diritto di associazione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3" name="CasellaDiTesto 52"/>
          <p:cNvSpPr txBox="1"/>
          <p:nvPr/>
        </p:nvSpPr>
        <p:spPr>
          <a:xfrm>
            <a:off x="7092280" y="501317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19, libertà di culto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6588224" y="32129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39, libertà sindacale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7236296" y="206084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36, retribuzione dignitosa</a:t>
            </a:r>
            <a:endParaRPr lang="it-IT" dirty="0">
              <a:solidFill>
                <a:srgbClr val="00B050"/>
              </a:solidFill>
            </a:endParaRPr>
          </a:p>
        </p:txBody>
      </p:sp>
      <p:cxnSp>
        <p:nvCxnSpPr>
          <p:cNvPr id="58" name="Connettore 2 57"/>
          <p:cNvCxnSpPr/>
          <p:nvPr/>
        </p:nvCxnSpPr>
        <p:spPr>
          <a:xfrm flipV="1">
            <a:off x="3275856" y="4077072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6948264" y="551723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l</a:t>
            </a:r>
            <a:r>
              <a:rPr lang="it-IT" dirty="0" smtClean="0">
                <a:solidFill>
                  <a:srgbClr val="0070C0"/>
                </a:solidFill>
              </a:rPr>
              <a:t>aicità e pluralismo religioso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4139952" y="263691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Onore e dignità</a:t>
            </a:r>
            <a:endParaRPr lang="it-IT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Connettore 2 62"/>
          <p:cNvCxnSpPr/>
          <p:nvPr/>
        </p:nvCxnSpPr>
        <p:spPr>
          <a:xfrm flipH="1">
            <a:off x="4788024" y="1700808"/>
            <a:ext cx="3384376" cy="115212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/>
          <p:nvPr/>
        </p:nvCxnSpPr>
        <p:spPr>
          <a:xfrm flipV="1">
            <a:off x="2123728" y="2861320"/>
            <a:ext cx="2240632" cy="6362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/>
          <p:nvPr/>
        </p:nvCxnSpPr>
        <p:spPr>
          <a:xfrm flipV="1">
            <a:off x="2843808" y="3140968"/>
            <a:ext cx="1440160" cy="108012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/>
          <p:nvPr/>
        </p:nvCxnSpPr>
        <p:spPr>
          <a:xfrm flipV="1">
            <a:off x="4788024" y="1700808"/>
            <a:ext cx="1584176" cy="100811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>
            <a:off x="3923928" y="1844824"/>
            <a:ext cx="576064" cy="7920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/>
          <p:cNvCxnSpPr/>
          <p:nvPr/>
        </p:nvCxnSpPr>
        <p:spPr>
          <a:xfrm>
            <a:off x="1259632" y="2492896"/>
            <a:ext cx="2929191" cy="21547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V="1">
            <a:off x="1475656" y="2852936"/>
            <a:ext cx="2952328" cy="122413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>
            <a:off x="1379213" y="1952392"/>
            <a:ext cx="2688731" cy="77292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endCxn id="9" idx="2"/>
          </p:cNvCxnSpPr>
          <p:nvPr/>
        </p:nvCxnSpPr>
        <p:spPr>
          <a:xfrm flipH="1" flipV="1">
            <a:off x="4572000" y="3493900"/>
            <a:ext cx="216024" cy="1271894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99</Words>
  <Application>Microsoft Office PowerPoint</Application>
  <PresentationFormat>Presentazione su schermo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bin</dc:creator>
  <cp:lastModifiedBy>roberto bin</cp:lastModifiedBy>
  <cp:revision>10</cp:revision>
  <dcterms:created xsi:type="dcterms:W3CDTF">2012-12-04T10:03:25Z</dcterms:created>
  <dcterms:modified xsi:type="dcterms:W3CDTF">2018-12-12T10:05:53Z</dcterms:modified>
</cp:coreProperties>
</file>